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57" r:id="rId5"/>
    <p:sldId id="263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9" d="100"/>
          <a:sy n="89" d="100"/>
        </p:scale>
        <p:origin x="21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AD25-46B9-4909-8CF8-14C4472DB27C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B934-2184-44F5-844F-49C25EB3F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1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AD25-46B9-4909-8CF8-14C4472DB27C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B934-2184-44F5-844F-49C25EB3F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4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AD25-46B9-4909-8CF8-14C4472DB27C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B934-2184-44F5-844F-49C25EB3F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8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AD25-46B9-4909-8CF8-14C4472DB27C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B934-2184-44F5-844F-49C25EB3F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AD25-46B9-4909-8CF8-14C4472DB27C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B934-2184-44F5-844F-49C25EB3F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9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AD25-46B9-4909-8CF8-14C4472DB27C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B934-2184-44F5-844F-49C25EB3F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7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AD25-46B9-4909-8CF8-14C4472DB27C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B934-2184-44F5-844F-49C25EB3F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52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AD25-46B9-4909-8CF8-14C4472DB27C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B934-2184-44F5-844F-49C25EB3F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7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AD25-46B9-4909-8CF8-14C4472DB27C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B934-2184-44F5-844F-49C25EB3F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8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AD25-46B9-4909-8CF8-14C4472DB27C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B934-2184-44F5-844F-49C25EB3F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3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AD25-46B9-4909-8CF8-14C4472DB27C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B934-2184-44F5-844F-49C25EB3F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1AD25-46B9-4909-8CF8-14C4472DB27C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9B934-2184-44F5-844F-49C25EB3F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9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APCUG" TargetMode="External"/><Relationship Id="rId2" Type="http://schemas.openxmlformats.org/officeDocument/2006/relationships/hyperlink" Target="http://www.apcug2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minich@apcug.org" TargetMode="External"/><Relationship Id="rId5" Type="http://schemas.openxmlformats.org/officeDocument/2006/relationships/hyperlink" Target="http://www.youtube.com/apcugvideos" TargetMode="External"/><Relationship Id="rId4" Type="http://schemas.openxmlformats.org/officeDocument/2006/relationships/hyperlink" Target="http://www.twitter.com/apcu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apcugvideo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apcugvideo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064476"/>
          </a:xfrm>
        </p:spPr>
        <p:txBody>
          <a:bodyPr>
            <a:normAutofit/>
          </a:bodyPr>
          <a:lstStyle/>
          <a:p>
            <a:r>
              <a:rPr lang="en-US" sz="6600" b="1" dirty="0"/>
              <a:t>APCUG </a:t>
            </a:r>
            <a:br>
              <a:rPr lang="en-US" sz="4800" dirty="0"/>
            </a:br>
            <a:r>
              <a:rPr lang="en-US" sz="4800" dirty="0">
                <a:latin typeface="AR JULIAN" panose="02000000000000000000" pitchFamily="2" charset="0"/>
              </a:rPr>
              <a:t>An International Association of Technology &amp; Computer User Group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40431"/>
            <a:ext cx="9144000" cy="3417570"/>
          </a:xfrm>
        </p:spPr>
        <p:txBody>
          <a:bodyPr>
            <a:normAutofit fontScale="77500" lnSpcReduction="20000"/>
          </a:bodyPr>
          <a:lstStyle/>
          <a:p>
            <a:r>
              <a:rPr lang="en-US" sz="4100" b="1" dirty="0"/>
              <a:t>Jere Minich</a:t>
            </a:r>
          </a:p>
          <a:p>
            <a:r>
              <a:rPr lang="en-US" sz="4100" dirty="0"/>
              <a:t>Board of Advisors  Rep. Region 5 = FL, GA, LA, SC</a:t>
            </a:r>
          </a:p>
          <a:p>
            <a:r>
              <a:rPr lang="en-US" sz="4100" dirty="0">
                <a:hlinkClick r:id="rId2"/>
              </a:rPr>
              <a:t>www.apcug2.org</a:t>
            </a:r>
            <a:r>
              <a:rPr lang="en-US" sz="4100" dirty="0"/>
              <a:t>  </a:t>
            </a:r>
          </a:p>
          <a:p>
            <a:r>
              <a:rPr lang="en-US" sz="4100" dirty="0">
                <a:hlinkClick r:id="rId3"/>
              </a:rPr>
              <a:t>www.facebook.com/APCUG</a:t>
            </a:r>
            <a:r>
              <a:rPr lang="en-US" sz="4100" dirty="0"/>
              <a:t>  </a:t>
            </a:r>
          </a:p>
          <a:p>
            <a:r>
              <a:rPr lang="en-US" sz="4100" dirty="0">
                <a:hlinkClick r:id="rId4"/>
              </a:rPr>
              <a:t>www.twitter.com/apcug</a:t>
            </a:r>
            <a:r>
              <a:rPr lang="en-US" sz="4100" dirty="0"/>
              <a:t>  </a:t>
            </a:r>
          </a:p>
          <a:p>
            <a:r>
              <a:rPr lang="en-US" sz="4100" dirty="0">
                <a:hlinkClick r:id="rId5"/>
              </a:rPr>
              <a:t>www.youtube.com/apcugvideos</a:t>
            </a:r>
            <a:r>
              <a:rPr lang="en-US" sz="4100" dirty="0"/>
              <a:t> </a:t>
            </a:r>
          </a:p>
          <a:p>
            <a:r>
              <a:rPr lang="en-US" sz="4100" b="1" dirty="0">
                <a:hlinkClick r:id="rId6"/>
              </a:rPr>
              <a:t>jminich@apcug.org</a:t>
            </a:r>
            <a:r>
              <a:rPr lang="en-US" sz="4100" b="1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34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6C70C2-FF97-4BC0-AB37-A412E3EF5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276" y="-1080654"/>
            <a:ext cx="12879185" cy="804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27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3694B7-41FE-4A6C-8B7C-7A337C49F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5232" y="-1303021"/>
            <a:ext cx="13979652" cy="873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94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 JULIAN" panose="02000000000000000000" pitchFamily="2" charset="0"/>
              </a:rPr>
              <a:t>What can APCUG do for my Computer Users Group? (CUG)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09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Maintains a list of Vendors /User Group officers &amp; members who will:</a:t>
            </a:r>
          </a:p>
          <a:p>
            <a:pPr lvl="1"/>
            <a:r>
              <a:rPr lang="en-US" dirty="0"/>
              <a:t>give online presentations to your group. </a:t>
            </a:r>
          </a:p>
          <a:p>
            <a:r>
              <a:rPr lang="en-US" dirty="0"/>
              <a:t>Virtual Technology Conference (VTC)  quarterly. </a:t>
            </a:r>
          </a:p>
          <a:p>
            <a:pPr lvl="1"/>
            <a:r>
              <a:rPr lang="en-US" dirty="0"/>
              <a:t>videos of past sessions at APCUG’s </a:t>
            </a:r>
          </a:p>
          <a:p>
            <a:pPr lvl="1"/>
            <a:r>
              <a:rPr lang="en-US" dirty="0"/>
              <a:t>YouTube channel: </a:t>
            </a:r>
            <a:r>
              <a:rPr lang="en-US" dirty="0">
                <a:hlinkClick r:id="rId2"/>
              </a:rPr>
              <a:t>www.youtube.com/apcugvideos</a:t>
            </a:r>
            <a:r>
              <a:rPr lang="en-US" dirty="0"/>
              <a:t> </a:t>
            </a:r>
          </a:p>
          <a:p>
            <a:r>
              <a:rPr lang="en-US" dirty="0"/>
              <a:t>Newsletters from APCUG-member groups for: </a:t>
            </a:r>
          </a:p>
          <a:p>
            <a:pPr lvl="1"/>
            <a:r>
              <a:rPr lang="en-US" dirty="0"/>
              <a:t>Articles, Program Ideas, Fundraising </a:t>
            </a:r>
          </a:p>
          <a:p>
            <a:r>
              <a:rPr lang="en-US" dirty="0"/>
              <a:t>Information regarding:</a:t>
            </a:r>
          </a:p>
          <a:p>
            <a:pPr lvl="1"/>
            <a:r>
              <a:rPr lang="en-US" dirty="0"/>
              <a:t>vendor discounts, special offers </a:t>
            </a:r>
          </a:p>
          <a:p>
            <a:r>
              <a:rPr lang="en-US" dirty="0"/>
              <a:t>Host your Group website.</a:t>
            </a:r>
          </a:p>
          <a:p>
            <a:r>
              <a:rPr lang="en-US" dirty="0"/>
              <a:t>Emails and assistance from your Region Advisor.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28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5466"/>
            <a:ext cx="12016154" cy="8864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2291" y="3728808"/>
            <a:ext cx="5076092" cy="107721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Contact a Speaker, set up a SKYPE presentation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0896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 JULIAN" panose="02000000000000000000" pitchFamily="2" charset="0"/>
              </a:rPr>
              <a:t>What Can APCUG do for Each member of a CUG?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3554"/>
            <a:ext cx="10515600" cy="5185063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Virtual Technology Conferences – Free Online Presentations</a:t>
            </a:r>
            <a:br>
              <a:rPr lang="en-US" sz="3200" b="1" dirty="0"/>
            </a:br>
            <a:r>
              <a:rPr lang="en-US" sz="3200" dirty="0"/>
              <a:t>APCUG offers a Virtual Technology Conference quarterly. </a:t>
            </a:r>
          </a:p>
          <a:p>
            <a:pPr lvl="1"/>
            <a:r>
              <a:rPr lang="en-US" sz="2800" dirty="0"/>
              <a:t>Next VTC = Feb. 1, 2017 – 1PM Start time.</a:t>
            </a:r>
          </a:p>
          <a:p>
            <a:r>
              <a:rPr lang="en-US" sz="3200" b="1" dirty="0"/>
              <a:t>PUSH Newsletter Articles -</a:t>
            </a:r>
            <a:r>
              <a:rPr lang="en-US" sz="3200" dirty="0"/>
              <a:t>Articles are sent to User Group editors to use in their User Group newsletters.</a:t>
            </a:r>
          </a:p>
          <a:p>
            <a:r>
              <a:rPr lang="en-US" sz="3200" dirty="0"/>
              <a:t> </a:t>
            </a:r>
            <a:r>
              <a:rPr lang="en-US" sz="3200" b="1" dirty="0"/>
              <a:t>APCUG’s YouTube channel</a:t>
            </a:r>
            <a:r>
              <a:rPr lang="en-US" sz="3200" dirty="0"/>
              <a:t>: </a:t>
            </a:r>
            <a:r>
              <a:rPr lang="en-US" sz="3200" dirty="0">
                <a:hlinkClick r:id="rId2"/>
              </a:rPr>
              <a:t>www.youtube.com/apcugvideos</a:t>
            </a:r>
            <a:r>
              <a:rPr lang="en-US" sz="3200" dirty="0"/>
              <a:t>.</a:t>
            </a:r>
          </a:p>
          <a:p>
            <a:pPr lvl="1"/>
            <a:r>
              <a:rPr lang="en-US" sz="2800" dirty="0"/>
              <a:t>over 100 - 50 minute presentations. Watch or Download.</a:t>
            </a:r>
          </a:p>
          <a:p>
            <a:r>
              <a:rPr lang="en-US" sz="3200" b="1" dirty="0"/>
              <a:t>UGLS – Neighbors to Help Out: </a:t>
            </a:r>
            <a:r>
              <a:rPr lang="en-US" sz="3200" dirty="0"/>
              <a:t>Check out your state/country in the UGLS (User Group Locator Service), </a:t>
            </a:r>
          </a:p>
          <a:p>
            <a:pPr lvl="1"/>
            <a:r>
              <a:rPr lang="en-US" sz="2800" dirty="0"/>
              <a:t>there are probably several groups within a 200-mile radius of your User Group or current location.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5112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262" y="-1462445"/>
            <a:ext cx="14020800" cy="876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15033" y="2626667"/>
            <a:ext cx="3540370" cy="2062103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Great Place to find a presentation for a  User Group Meeting.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334280"/>
            <a:ext cx="5676900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www.youtube.com/apcugvideos</a:t>
            </a:r>
          </a:p>
        </p:txBody>
      </p:sp>
    </p:spTree>
    <p:extLst>
      <p:ext uri="{BB962C8B-B14F-4D97-AF65-F5344CB8AC3E}">
        <p14:creationId xmlns:p14="http://schemas.microsoft.com/office/powerpoint/2010/main" val="1520733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155" y="4812159"/>
            <a:ext cx="6022246" cy="1879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5318" y="2579753"/>
            <a:ext cx="69361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</a:rPr>
              <a:t>Jere Minich 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jminich@apcug.org 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Region 5- FL, GA, LA, SC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5242" y="86763"/>
            <a:ext cx="94200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 JULIAN" panose="02000000000000000000" pitchFamily="2" charset="0"/>
              </a:rPr>
              <a:t>What makes up the APCUG Organization?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7 Volunteers on the Board of Directors.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7 Volunteers on the Board of Advisors.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Meetings once a month on the Internet </a:t>
            </a:r>
            <a:r>
              <a:rPr lang="en-US" sz="2800">
                <a:latin typeface="Century Gothic" panose="020B0502020202020204" pitchFamily="34" charset="0"/>
              </a:rPr>
              <a:t>via ‘Zoom’.</a:t>
            </a:r>
            <a:endParaRPr lang="en-US" sz="2800" dirty="0"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Lots of emails and work behind the scenes.</a:t>
            </a:r>
          </a:p>
        </p:txBody>
      </p:sp>
    </p:spTree>
    <p:extLst>
      <p:ext uri="{BB962C8B-B14F-4D97-AF65-F5344CB8AC3E}">
        <p14:creationId xmlns:p14="http://schemas.microsoft.com/office/powerpoint/2010/main" val="2423577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247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 JULIAN</vt:lpstr>
      <vt:lpstr>Arial</vt:lpstr>
      <vt:lpstr>Calibri</vt:lpstr>
      <vt:lpstr>Calibri Light</vt:lpstr>
      <vt:lpstr>Century Gothic</vt:lpstr>
      <vt:lpstr>Office Theme</vt:lpstr>
      <vt:lpstr>APCUG  An International Association of Technology &amp; Computer User Group</vt:lpstr>
      <vt:lpstr>PowerPoint Presentation</vt:lpstr>
      <vt:lpstr>PowerPoint Presentation</vt:lpstr>
      <vt:lpstr>What can APCUG do for my Computer Users Group? (CUG)</vt:lpstr>
      <vt:lpstr>PowerPoint Presentation</vt:lpstr>
      <vt:lpstr>What Can APCUG do for Each member of a CUG?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APCUG  An International Association of Technology &amp; Computer User Group</dc:title>
  <dc:creator>jere</dc:creator>
  <cp:lastModifiedBy>Jere Minich</cp:lastModifiedBy>
  <cp:revision>21</cp:revision>
  <dcterms:created xsi:type="dcterms:W3CDTF">2014-10-29T21:07:47Z</dcterms:created>
  <dcterms:modified xsi:type="dcterms:W3CDTF">2017-10-19T13:03:23Z</dcterms:modified>
</cp:coreProperties>
</file>